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194" y="8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91.png"/><Relationship Id="rId4" Type="http://schemas.openxmlformats.org/officeDocument/2006/relationships/image" Target="../media/image95.png"/><Relationship Id="rId9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5.png"/><Relationship Id="rId7" Type="http://schemas.openxmlformats.org/officeDocument/2006/relationships/image" Target="../media/image10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91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8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B4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22522" y="8003888"/>
            <a:ext cx="6161905" cy="4563653"/>
            <a:chOff x="14322522" y="8003888"/>
            <a:chExt cx="6161905" cy="4563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2522" y="8003888"/>
              <a:ext cx="6161905" cy="4563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2304" y="1379703"/>
            <a:ext cx="6471197" cy="7256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738" y="2491471"/>
            <a:ext cx="13760477" cy="19957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8098" y="7073835"/>
            <a:ext cx="8371429" cy="4447619"/>
            <a:chOff x="-298098" y="7073835"/>
            <a:chExt cx="8371429" cy="44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8098" y="7073835"/>
              <a:ext cx="8371429" cy="44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7648" y="-1228889"/>
            <a:ext cx="11819048" cy="3495238"/>
            <a:chOff x="7677648" y="-1228889"/>
            <a:chExt cx="11819048" cy="34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360000">
              <a:off x="7677648" y="-1228889"/>
              <a:ext cx="11819048" cy="34952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87914" y="7958175"/>
            <a:ext cx="4390234" cy="8607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112175"/>
            <a:chOff x="0" y="0"/>
            <a:chExt cx="18285714" cy="101121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112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762" y="304762"/>
            <a:ext cx="2386833" cy="1709650"/>
            <a:chOff x="304762" y="304762"/>
            <a:chExt cx="2386833" cy="1709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2" y="304762"/>
              <a:ext cx="2386833" cy="1709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89357" y="7981916"/>
            <a:ext cx="2386833" cy="1709650"/>
            <a:chOff x="15689357" y="7981916"/>
            <a:chExt cx="2386833" cy="1709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9357" y="7981916"/>
              <a:ext cx="2386833" cy="1709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89357" y="4192794"/>
            <a:ext cx="2386833" cy="1709650"/>
            <a:chOff x="15689357" y="4192794"/>
            <a:chExt cx="2386833" cy="17096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9357" y="4192794"/>
              <a:ext cx="2386833" cy="1709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50970" y="5142857"/>
            <a:ext cx="1866446" cy="1248398"/>
            <a:chOff x="14850970" y="5142857"/>
            <a:chExt cx="1866446" cy="1248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50970" y="5142857"/>
              <a:ext cx="1866446" cy="12483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5267" y="5142857"/>
            <a:ext cx="1340518" cy="1347511"/>
            <a:chOff x="12275267" y="5142857"/>
            <a:chExt cx="1340518" cy="13475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5267" y="5142857"/>
              <a:ext cx="1340518" cy="1347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3775" y="1047861"/>
            <a:ext cx="6524653" cy="1500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89863" y="5680260"/>
            <a:ext cx="5216596" cy="107870"/>
            <a:chOff x="8889863" y="5680260"/>
            <a:chExt cx="5216596" cy="1078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889863" y="5680260"/>
              <a:ext cx="5216596" cy="1078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2544" y="7038305"/>
            <a:ext cx="1918500" cy="5311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77525" y="7038305"/>
            <a:ext cx="1918500" cy="5311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7144" y="7038305"/>
            <a:ext cx="1918500" cy="531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54307" y="5703611"/>
            <a:ext cx="5259539" cy="71456"/>
            <a:chOff x="11754307" y="5703611"/>
            <a:chExt cx="5259539" cy="714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1754307" y="5703611"/>
              <a:ext cx="5259539" cy="71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1867" y="3109570"/>
            <a:ext cx="6472419" cy="5314973"/>
            <a:chOff x="1641867" y="3109570"/>
            <a:chExt cx="6472419" cy="53149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1867" y="3109570"/>
              <a:ext cx="6472419" cy="53149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79068" y="7628013"/>
            <a:ext cx="2064566" cy="3697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31192" y="7628013"/>
            <a:ext cx="2064566" cy="3697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93668" y="7628013"/>
            <a:ext cx="2064566" cy="36974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13974" y="3361517"/>
            <a:ext cx="1986455" cy="15125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99431" y="3361517"/>
            <a:ext cx="1986455" cy="15125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28574" y="3363127"/>
            <a:ext cx="1992950" cy="13031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82909" y="5142857"/>
            <a:ext cx="1313657" cy="1248398"/>
            <a:chOff x="9482909" y="5142857"/>
            <a:chExt cx="1313657" cy="12483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82909" y="5142857"/>
              <a:ext cx="1313657" cy="1248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488" y="1093573"/>
            <a:ext cx="10816773" cy="12223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01" y="1992601"/>
            <a:ext cx="4823996" cy="5311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70246" y="743361"/>
            <a:ext cx="29724643" cy="94048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488" y="1093573"/>
            <a:ext cx="10816773" cy="12223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01" y="1992601"/>
            <a:ext cx="4804948" cy="5311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75295" y="1516625"/>
            <a:ext cx="29744838" cy="63191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488" y="1093573"/>
            <a:ext cx="10816773" cy="12223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773" y="2310358"/>
            <a:ext cx="8487175" cy="66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4684" y="3099975"/>
            <a:ext cx="6171429" cy="955102"/>
            <a:chOff x="1674684" y="3099975"/>
            <a:chExt cx="6171429" cy="9551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684" y="3099975"/>
              <a:ext cx="6171429" cy="9551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6936" y="3099975"/>
            <a:ext cx="6171429" cy="989557"/>
            <a:chOff x="9376936" y="3099975"/>
            <a:chExt cx="6171429" cy="9895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6936" y="3099975"/>
              <a:ext cx="6171429" cy="989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684" y="5259414"/>
            <a:ext cx="6171429" cy="3388047"/>
            <a:chOff x="1674684" y="5259414"/>
            <a:chExt cx="6171429" cy="33880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684" y="5259414"/>
              <a:ext cx="6171429" cy="3388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76936" y="5386698"/>
            <a:ext cx="6171429" cy="3133481"/>
            <a:chOff x="9376936" y="5386698"/>
            <a:chExt cx="6171429" cy="31334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6936" y="5386698"/>
              <a:ext cx="6171429" cy="31334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1047" y="6726763"/>
            <a:ext cx="453350" cy="453350"/>
            <a:chOff x="8421047" y="6726763"/>
            <a:chExt cx="453350" cy="4533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1047" y="6726763"/>
              <a:ext cx="453350" cy="4533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0001" y="4598749"/>
            <a:ext cx="8353661" cy="6694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34816" y="3350852"/>
            <a:ext cx="453350" cy="453350"/>
            <a:chOff x="8434816" y="3350852"/>
            <a:chExt cx="453350" cy="4533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4816" y="3350852"/>
              <a:ext cx="453350" cy="453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62180" y="7411066"/>
            <a:ext cx="2130409" cy="170433"/>
            <a:chOff x="8562180" y="7411066"/>
            <a:chExt cx="2130409" cy="1704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562180" y="7411066"/>
              <a:ext cx="2130409" cy="1704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11362" y="7411066"/>
            <a:ext cx="2130409" cy="170433"/>
            <a:chOff x="5911362" y="7411066"/>
            <a:chExt cx="2130409" cy="1704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911362" y="7411066"/>
              <a:ext cx="2130409" cy="1704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2234" y="7411066"/>
            <a:ext cx="2130409" cy="170433"/>
            <a:chOff x="1522234" y="7411066"/>
            <a:chExt cx="2130409" cy="1704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522234" y="7411066"/>
              <a:ext cx="2130409" cy="1704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46481" y="7411066"/>
            <a:ext cx="2130409" cy="170433"/>
            <a:chOff x="14246481" y="7411066"/>
            <a:chExt cx="2130409" cy="1704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4246481" y="7411066"/>
              <a:ext cx="2130409" cy="170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52188" y="348415"/>
            <a:ext cx="29652410" cy="109846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488" y="1093573"/>
            <a:ext cx="10933887" cy="12223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01" y="1992601"/>
            <a:ext cx="4823996" cy="5311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01" y="1992601"/>
            <a:ext cx="4823996" cy="5311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488" y="1093573"/>
            <a:ext cx="10933887" cy="12223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01" y="1992601"/>
            <a:ext cx="4804948" cy="5311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52188" y="1119844"/>
            <a:ext cx="29652410" cy="78989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4684" y="3113745"/>
            <a:ext cx="6171429" cy="1167568"/>
            <a:chOff x="1674684" y="3113745"/>
            <a:chExt cx="6171429" cy="11675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684" y="3113745"/>
              <a:ext cx="6171429" cy="11675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9488" y="1093573"/>
            <a:ext cx="10933887" cy="12223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773" y="2310354"/>
            <a:ext cx="4306061" cy="6694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0001" y="4598744"/>
            <a:ext cx="4924756" cy="6694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87714" y="3421233"/>
            <a:ext cx="6936302" cy="5989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684" y="5591596"/>
            <a:ext cx="4888284" cy="3094418"/>
            <a:chOff x="1674684" y="5591596"/>
            <a:chExt cx="4888284" cy="30944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4684" y="5591596"/>
              <a:ext cx="4888284" cy="309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49618" y="7386653"/>
            <a:ext cx="1188449" cy="488362"/>
            <a:chOff x="2249618" y="7386653"/>
            <a:chExt cx="1188449" cy="4883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9618" y="7386653"/>
              <a:ext cx="1188449" cy="488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3904" y="6960842"/>
            <a:ext cx="453350" cy="453350"/>
            <a:chOff x="8523904" y="6960842"/>
            <a:chExt cx="453350" cy="453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23904" y="6960842"/>
              <a:ext cx="453350" cy="453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14537" y="5817865"/>
            <a:ext cx="6171429" cy="2711765"/>
            <a:chOff x="9914537" y="5817865"/>
            <a:chExt cx="6171429" cy="27117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4537" y="5817865"/>
              <a:ext cx="6171429" cy="2711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488" y="1093573"/>
            <a:ext cx="10933887" cy="12223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773" y="2310354"/>
            <a:ext cx="4092604" cy="66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78646" y="5320618"/>
            <a:ext cx="453350" cy="453350"/>
            <a:chOff x="5878646" y="5320618"/>
            <a:chExt cx="453350" cy="453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8646" y="5320618"/>
              <a:ext cx="453350" cy="453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0663" y="3113745"/>
            <a:ext cx="3732815" cy="4867095"/>
            <a:chOff x="600663" y="3113745"/>
            <a:chExt cx="3732815" cy="48670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663" y="3113745"/>
              <a:ext cx="3732815" cy="4867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3657" y="3208983"/>
            <a:ext cx="3414817" cy="4867095"/>
            <a:chOff x="7203657" y="3208983"/>
            <a:chExt cx="3414817" cy="4867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3657" y="3208983"/>
              <a:ext cx="3414817" cy="4867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8389" y="4986193"/>
            <a:ext cx="2657487" cy="1122199"/>
            <a:chOff x="1528389" y="4986193"/>
            <a:chExt cx="2657487" cy="11221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8389" y="4986193"/>
              <a:ext cx="2657487" cy="1122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95234" y="4988373"/>
            <a:ext cx="2657487" cy="1122199"/>
            <a:chOff x="7895234" y="4988373"/>
            <a:chExt cx="2657487" cy="11221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5234" y="4988373"/>
              <a:ext cx="2657487" cy="11221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08646" y="5102422"/>
            <a:ext cx="3991978" cy="8503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1919" y="1744612"/>
            <a:ext cx="29709553" cy="7825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488" y="1093573"/>
            <a:ext cx="10357354" cy="12223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01" y="2164030"/>
            <a:ext cx="4823996" cy="5311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0952" y="361905"/>
            <a:ext cx="2219048" cy="2219048"/>
            <a:chOff x="380952" y="361905"/>
            <a:chExt cx="2219048" cy="22190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52" y="361905"/>
              <a:ext cx="2219048" cy="22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8047" y="2192857"/>
            <a:ext cx="7621924" cy="1676190"/>
            <a:chOff x="5318047" y="2192857"/>
            <a:chExt cx="7621924" cy="16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8047" y="2192857"/>
              <a:ext cx="7621924" cy="16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2365" y="1697626"/>
            <a:ext cx="8781227" cy="12529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0459" y="2916669"/>
            <a:ext cx="6888516" cy="8338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52381" y="4103966"/>
            <a:ext cx="2219048" cy="2219048"/>
            <a:chOff x="15952381" y="4103966"/>
            <a:chExt cx="2219048" cy="22190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52381" y="4103966"/>
              <a:ext cx="2219048" cy="22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488" y="1093573"/>
            <a:ext cx="10357354" cy="12223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773" y="2310354"/>
            <a:ext cx="3748052" cy="6694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0001" y="5493020"/>
            <a:ext cx="2855214" cy="6694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2673" y="3693446"/>
            <a:ext cx="3635140" cy="6059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130" y="3132792"/>
            <a:ext cx="2336752" cy="2029112"/>
            <a:chOff x="1629130" y="3132792"/>
            <a:chExt cx="2336752" cy="20291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9130" y="3132792"/>
              <a:ext cx="2336752" cy="2029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45779" y="3720112"/>
            <a:ext cx="453350" cy="453350"/>
            <a:chOff x="4645779" y="3720112"/>
            <a:chExt cx="453350" cy="4533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5779" y="3720112"/>
              <a:ext cx="453350" cy="453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1495" y="3020861"/>
            <a:ext cx="2889083" cy="2121996"/>
            <a:chOff x="5861495" y="3020861"/>
            <a:chExt cx="2889083" cy="21219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1495" y="3020861"/>
              <a:ext cx="2889083" cy="2121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1987" y="6523560"/>
            <a:ext cx="2336752" cy="2029112"/>
            <a:chOff x="1731987" y="6523560"/>
            <a:chExt cx="2336752" cy="20291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1987" y="6523560"/>
              <a:ext cx="2336752" cy="20291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72454" y="7231713"/>
            <a:ext cx="453350" cy="453350"/>
            <a:chOff x="4872454" y="7231713"/>
            <a:chExt cx="453350" cy="4533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2454" y="7231713"/>
              <a:ext cx="453350" cy="453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27001" y="5817861"/>
            <a:ext cx="3158072" cy="2855243"/>
            <a:chOff x="5727001" y="5817861"/>
            <a:chExt cx="3158072" cy="2855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27001" y="5817861"/>
              <a:ext cx="3158072" cy="2855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08858" y="6961782"/>
            <a:ext cx="4457254" cy="11058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6126" y="604050"/>
            <a:ext cx="9093019" cy="1043390"/>
          </a:xfrm>
          <a:prstGeom prst="rect">
            <a:avLst/>
          </a:prstGeom>
        </p:spPr>
      </p:pic>
      <p:pic>
        <p:nvPicPr>
          <p:cNvPr id="2" name="YJ-Renew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1800" y="1823250"/>
            <a:ext cx="12540533" cy="705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6126" y="604050"/>
            <a:ext cx="4905305" cy="1052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09950" y="3171725"/>
            <a:ext cx="1951892" cy="2039678"/>
            <a:chOff x="15309950" y="3171725"/>
            <a:chExt cx="1951892" cy="20396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9950" y="3171725"/>
              <a:ext cx="1951892" cy="20396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6277" y="6577468"/>
            <a:ext cx="2033525" cy="2186617"/>
            <a:chOff x="15326277" y="6577468"/>
            <a:chExt cx="2033525" cy="2186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26277" y="6577468"/>
              <a:ext cx="2033525" cy="21866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4627" y="1736981"/>
            <a:ext cx="1762465" cy="2068764"/>
            <a:chOff x="1544627" y="1736981"/>
            <a:chExt cx="1762465" cy="20687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4627" y="1736981"/>
              <a:ext cx="1762465" cy="20687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4627" y="5439974"/>
            <a:ext cx="1762465" cy="2068764"/>
            <a:chOff x="1544627" y="5439974"/>
            <a:chExt cx="1762465" cy="20687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627" y="5439974"/>
              <a:ext cx="1762465" cy="20687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6730" y="7540848"/>
            <a:ext cx="9912528" cy="929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61718" y="2092907"/>
            <a:ext cx="9564319" cy="13255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26730" y="3835468"/>
            <a:ext cx="9405252" cy="13350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61716" y="5991818"/>
            <a:ext cx="11123223" cy="9294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B4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84182" y="7705944"/>
            <a:ext cx="3203661" cy="5315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9575" y="1927177"/>
            <a:ext cx="10888501" cy="27194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41810" y="8174982"/>
            <a:ext cx="3608406" cy="822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7448" y="3893883"/>
            <a:ext cx="3814196" cy="14719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35971" y="1828461"/>
            <a:ext cx="14826205" cy="5681853"/>
            <a:chOff x="8735971" y="1828461"/>
            <a:chExt cx="14826205" cy="56818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7401" y="1759891"/>
              <a:ext cx="5542031" cy="85431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7401" y="2766956"/>
              <a:ext cx="5200241" cy="85431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7401" y="3774021"/>
              <a:ext cx="7593965" cy="83946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7401" y="4781086"/>
              <a:ext cx="3239107" cy="9180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7401" y="6795216"/>
              <a:ext cx="3503326" cy="74284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7401" y="5788151"/>
              <a:ext cx="6098022" cy="7428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6448" y="4515004"/>
            <a:ext cx="6285714" cy="107870"/>
            <a:chOff x="4746448" y="4515004"/>
            <a:chExt cx="6285714" cy="1078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746448" y="4515004"/>
              <a:ext cx="6285714" cy="107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079" y="585003"/>
            <a:ext cx="9311179" cy="1423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81267" y="6615770"/>
            <a:ext cx="1303447" cy="1303447"/>
            <a:chOff x="5181267" y="6615770"/>
            <a:chExt cx="1303447" cy="13034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267" y="6615770"/>
              <a:ext cx="1303447" cy="1303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2819" y="6615770"/>
            <a:ext cx="1303447" cy="1303447"/>
            <a:chOff x="1422819" y="6615770"/>
            <a:chExt cx="1303447" cy="13034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819" y="6615770"/>
              <a:ext cx="1303447" cy="1303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02043" y="6615770"/>
            <a:ext cx="1303447" cy="1303447"/>
            <a:chOff x="3302043" y="6615770"/>
            <a:chExt cx="1303447" cy="13034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2043" y="6615770"/>
              <a:ext cx="1303447" cy="1303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29132" y="5135439"/>
            <a:ext cx="6027450" cy="107870"/>
            <a:chOff x="6129132" y="5135439"/>
            <a:chExt cx="6027450" cy="1078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129132" y="5135439"/>
              <a:ext cx="6027450" cy="1078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438" y="2346109"/>
            <a:ext cx="4818887" cy="2317456"/>
            <a:chOff x="1070438" y="2346109"/>
            <a:chExt cx="4818887" cy="23174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250" y="2269920"/>
              <a:ext cx="1562850" cy="8338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297" y="3095317"/>
              <a:ext cx="3047137" cy="60950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3297" y="3584204"/>
              <a:ext cx="3113461" cy="60950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3297" y="4073092"/>
              <a:ext cx="2349109" cy="6952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37603" y="2269920"/>
            <a:ext cx="3804069" cy="8338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98964" y="3164222"/>
            <a:ext cx="3080976" cy="1468537"/>
            <a:chOff x="5098964" y="3164222"/>
            <a:chExt cx="3080976" cy="14685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98964" y="3164222"/>
              <a:ext cx="3080976" cy="1468537"/>
              <a:chOff x="5098964" y="3164222"/>
              <a:chExt cx="3080976" cy="146853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98964" y="3164222"/>
                <a:ext cx="3080976" cy="146853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9181" y="3612779"/>
              <a:ext cx="2417985" cy="60950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4250" y="5393621"/>
            <a:ext cx="1481716" cy="9377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60491" y="6615770"/>
            <a:ext cx="1303447" cy="1303447"/>
            <a:chOff x="7060491" y="6615770"/>
            <a:chExt cx="1303447" cy="13034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60491" y="6615770"/>
              <a:ext cx="1303447" cy="130344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47009" y="2269920"/>
            <a:ext cx="2758078" cy="8338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04478" y="3898493"/>
            <a:ext cx="7981735" cy="8433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75621" y="6285654"/>
            <a:ext cx="7824716" cy="83386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66192" y="5092074"/>
            <a:ext cx="8465259" cy="843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079" y="585003"/>
            <a:ext cx="9099274" cy="1423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0886" y="2512113"/>
            <a:ext cx="8027686" cy="5608989"/>
            <a:chOff x="1400886" y="2512113"/>
            <a:chExt cx="8027686" cy="56089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886" y="2512113"/>
              <a:ext cx="8027686" cy="56089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7619" y="2435922"/>
            <a:ext cx="8027686" cy="5608989"/>
            <a:chOff x="9247619" y="2435922"/>
            <a:chExt cx="8027686" cy="56089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7619" y="2435922"/>
              <a:ext cx="8027686" cy="5608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079" y="585003"/>
            <a:ext cx="9098131" cy="1423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994" y="2259830"/>
            <a:ext cx="16867726" cy="6299387"/>
            <a:chOff x="708994" y="2259830"/>
            <a:chExt cx="16867726" cy="62993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994" y="2259830"/>
              <a:ext cx="16867726" cy="6299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079" y="585003"/>
            <a:ext cx="13122960" cy="1423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48033" y="2595118"/>
            <a:ext cx="2755598" cy="6357345"/>
            <a:chOff x="2048033" y="2595118"/>
            <a:chExt cx="2755598" cy="63573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8033" y="2595118"/>
              <a:ext cx="2755598" cy="6357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66712" y="2770882"/>
            <a:ext cx="2811190" cy="6107761"/>
            <a:chOff x="5966712" y="2770882"/>
            <a:chExt cx="2811190" cy="61077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6712" y="2770882"/>
              <a:ext cx="2811190" cy="61077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3714" y="2770882"/>
            <a:ext cx="2773095" cy="6126808"/>
            <a:chOff x="8833714" y="2770882"/>
            <a:chExt cx="2773095" cy="61268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3714" y="2770882"/>
              <a:ext cx="2773095" cy="6126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00717" y="2752247"/>
            <a:ext cx="2792142" cy="5917284"/>
            <a:chOff x="11700717" y="2752247"/>
            <a:chExt cx="2792142" cy="59172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0717" y="2752247"/>
              <a:ext cx="2792142" cy="5917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67719" y="2752247"/>
            <a:ext cx="2773095" cy="6126808"/>
            <a:chOff x="14567719" y="2752247"/>
            <a:chExt cx="2773095" cy="61268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67719" y="2752247"/>
              <a:ext cx="2773095" cy="61268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5655" y="1871840"/>
            <a:ext cx="1992486" cy="9957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64520" y="1861307"/>
            <a:ext cx="1623553" cy="9957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079" y="585003"/>
            <a:ext cx="13122960" cy="14238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5655" y="1871840"/>
            <a:ext cx="1992486" cy="995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18687" y="1963266"/>
            <a:ext cx="2965892" cy="6584602"/>
            <a:chOff x="4118687" y="1963266"/>
            <a:chExt cx="2965892" cy="6584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8687" y="1963266"/>
              <a:ext cx="2965892" cy="658460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31785" y="1861307"/>
            <a:ext cx="1623553" cy="9982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67081" y="2808977"/>
            <a:ext cx="1663089" cy="231962"/>
            <a:chOff x="2067081" y="2808977"/>
            <a:chExt cx="1663089" cy="231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7081" y="2808977"/>
              <a:ext cx="1663089" cy="2319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306" y="2808977"/>
            <a:ext cx="1238694" cy="231962"/>
            <a:chOff x="7561306" y="2808977"/>
            <a:chExt cx="1238694" cy="2319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1306" y="2808977"/>
              <a:ext cx="1238694" cy="2319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9100" y="1963266"/>
            <a:ext cx="2584940" cy="6832222"/>
            <a:chOff x="9159100" y="1963266"/>
            <a:chExt cx="2584940" cy="68322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100" y="1963266"/>
              <a:ext cx="2584940" cy="6832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83992" y="6163266"/>
            <a:ext cx="2565892" cy="2546507"/>
            <a:chOff x="11983992" y="6163266"/>
            <a:chExt cx="2565892" cy="25465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83992" y="6163266"/>
              <a:ext cx="2565892" cy="2546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52652" y="2058504"/>
            <a:ext cx="2565892" cy="5746507"/>
            <a:chOff x="14752652" y="2058504"/>
            <a:chExt cx="2565892" cy="5746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2652" y="2058504"/>
              <a:ext cx="2565892" cy="5746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74468" y="2064378"/>
            <a:ext cx="2642082" cy="4108412"/>
            <a:chOff x="11974468" y="2064378"/>
            <a:chExt cx="2642082" cy="41084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4468" y="2064378"/>
              <a:ext cx="2642082" cy="4108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7619"/>
            <a:ext cx="18285714" cy="10285714"/>
            <a:chOff x="0" y="-47619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761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7991" y="9211704"/>
            <a:ext cx="18634181" cy="1074010"/>
            <a:chOff x="-157991" y="9211704"/>
            <a:chExt cx="18634181" cy="10740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7991" y="9211704"/>
              <a:ext cx="18634181" cy="1074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762" y="304762"/>
            <a:ext cx="2386833" cy="1709650"/>
            <a:chOff x="304762" y="304762"/>
            <a:chExt cx="2386833" cy="1709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2" y="304762"/>
              <a:ext cx="2386833" cy="1709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98881" y="4137969"/>
            <a:ext cx="2386833" cy="1709650"/>
            <a:chOff x="15498881" y="4137969"/>
            <a:chExt cx="2386833" cy="1709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8881" y="4137969"/>
              <a:ext cx="2386833" cy="1709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YJ</cp:lastModifiedBy>
  <cp:revision>2</cp:revision>
  <dcterms:created xsi:type="dcterms:W3CDTF">2022-07-15T15:16:22Z</dcterms:created>
  <dcterms:modified xsi:type="dcterms:W3CDTF">2022-07-15T06:18:03Z</dcterms:modified>
</cp:coreProperties>
</file>